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7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380"/>
    <p:restoredTop sz="94660"/>
  </p:normalViewPr>
  <p:slideViewPr>
    <p:cSldViewPr>
      <p:cViewPr varScale="1">
        <p:scale>
          <a:sx n="65" d="100"/>
          <a:sy n="65" d="100"/>
        </p:scale>
        <p:origin x="-10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573DD-A8FB-43C1-9071-201FFA59456E}" type="datetimeFigureOut">
              <a:rPr lang="ar-AE" smtClean="0"/>
              <a:pPr/>
              <a:t>06/07/1438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5F22D-8E53-4ABD-B04D-6ED9AD0EC98E}" type="slidenum">
              <a:rPr lang="ar-AE" smtClean="0"/>
              <a:pPr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2500298" y="214290"/>
            <a:ext cx="4643470" cy="378621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6000" b="1" dirty="0" smtClean="0">
                <a:solidFill>
                  <a:schemeClr val="tx1"/>
                </a:solidFill>
              </a:rPr>
              <a:t>تقييم قبلي </a:t>
            </a:r>
            <a:endParaRPr lang="ar-AE" sz="60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1802" y="4143380"/>
            <a:ext cx="3542336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ar-AE" sz="2800" b="1" dirty="0" smtClean="0"/>
              <a:t>اكتب في الدفتر</a:t>
            </a:r>
          </a:p>
          <a:p>
            <a:r>
              <a:rPr lang="ar-AE" sz="2800" b="1" dirty="0" smtClean="0"/>
              <a:t>اذكر بعض أسماء الجنة ؟</a:t>
            </a:r>
          </a:p>
          <a:p>
            <a:r>
              <a:rPr lang="ar-AE" sz="2800" b="1" dirty="0" smtClean="0"/>
              <a:t>ما معنى الشفاعة ؟</a:t>
            </a:r>
          </a:p>
          <a:p>
            <a:r>
              <a:rPr lang="ar-AE" sz="2800" b="1" dirty="0" smtClean="0"/>
              <a:t>عدد بعض الشفعاء ؟ </a:t>
            </a:r>
          </a:p>
          <a:p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7324" t="13672" r="625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056" t="13672" r="6250" b="1894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86446" y="2857496"/>
            <a:ext cx="203613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صورة للجبال </a:t>
            </a:r>
            <a:endParaRPr lang="ar-AE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071802" y="2857496"/>
            <a:ext cx="222528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صورة للمرعى </a:t>
            </a:r>
            <a:endParaRPr lang="ar-AE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928934"/>
            <a:ext cx="305404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صورة للنجوم والقمر </a:t>
            </a:r>
            <a:endParaRPr lang="ar-AE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00430" y="4071942"/>
            <a:ext cx="397416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سخرت للإنسان يستفيد منها </a:t>
            </a:r>
            <a:endParaRPr lang="ar-AE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57224" y="5286388"/>
            <a:ext cx="651011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تشهد على عظمة الخالق ( الله سبحانه و تعالى )</a:t>
            </a:r>
            <a:endParaRPr lang="ar-AE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7324" t="21484" r="8447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8056" t="12695" r="6250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8056" t="17578" r="10644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500826" y="5715016"/>
            <a:ext cx="1353256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600" b="1" dirty="0" smtClean="0"/>
              <a:t>الساعة </a:t>
            </a:r>
            <a:endParaRPr lang="ar-AE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928291" y="5643578"/>
            <a:ext cx="125707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600" b="1" dirty="0" smtClean="0"/>
              <a:t>الطامة </a:t>
            </a:r>
            <a:endParaRPr lang="ar-AE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7290" y="5500702"/>
            <a:ext cx="142218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600" b="1" dirty="0" smtClean="0"/>
              <a:t>القارعة </a:t>
            </a:r>
            <a:endParaRPr lang="ar-AE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7324" t="14648" r="6250" b="111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138971" y="2071678"/>
            <a:ext cx="1847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AE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927944" y="3214686"/>
            <a:ext cx="375776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dirty="0" smtClean="0"/>
              <a:t>ليحاسب الله الناس على أعمالهم </a:t>
            </a:r>
            <a:endParaRPr lang="ar-AE" sz="2800" dirty="0"/>
          </a:p>
        </p:txBody>
      </p:sp>
      <p:sp>
        <p:nvSpPr>
          <p:cNvPr id="5" name="Rectangle 4"/>
          <p:cNvSpPr/>
          <p:nvPr/>
        </p:nvSpPr>
        <p:spPr>
          <a:xfrm>
            <a:off x="357158" y="1928802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AE" sz="2800" dirty="0" smtClean="0"/>
              <a:t>التكرار يفيد التأكيد على أهمية  يوم القيامه وعلى تأكيد شدة العقاب</a:t>
            </a:r>
            <a:endParaRPr lang="ar-AE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141584" y="4857760"/>
            <a:ext cx="5115504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dirty="0" smtClean="0"/>
              <a:t>الصلاة على وقتها </a:t>
            </a:r>
          </a:p>
          <a:p>
            <a:r>
              <a:rPr lang="ar-AE" sz="2800" dirty="0" smtClean="0"/>
              <a:t>بر الوالدين /العطف على الفقراء والمساكين </a:t>
            </a:r>
          </a:p>
          <a:p>
            <a:r>
              <a:rPr lang="ar-AE" sz="2800" dirty="0" smtClean="0"/>
              <a:t>صلة الأرحام </a:t>
            </a:r>
            <a:endParaRPr lang="ar-A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2143108" y="857232"/>
            <a:ext cx="5715040" cy="3071834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6000" b="1" dirty="0" smtClean="0">
                <a:solidFill>
                  <a:schemeClr val="tx1"/>
                </a:solidFill>
              </a:rPr>
              <a:t>الربط بالأجندة الوطنية  </a:t>
            </a:r>
            <a:endParaRPr lang="ar-AE" sz="60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22348" y="4929198"/>
            <a:ext cx="4320415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600" b="1" dirty="0" smtClean="0"/>
              <a:t>نظام تعليمي رفيع المستوى </a:t>
            </a:r>
            <a:endParaRPr lang="ar-AE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7324" t="12695" r="8447" b="91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8056" t="16601" r="9912" b="101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8056" t="23437" r="9179" b="111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8056" t="10742" r="625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676425" y="1428736"/>
            <a:ext cx="5283882" cy="138499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خلق المجرات الكونية </a:t>
            </a:r>
          </a:p>
          <a:p>
            <a:r>
              <a:rPr lang="ar-AE" sz="2800" b="1" dirty="0" smtClean="0"/>
              <a:t>خلق القمر وجعله يستمد ضوءه من الشمس </a:t>
            </a:r>
          </a:p>
          <a:p>
            <a:endParaRPr lang="ar-AE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8478" y="2928934"/>
            <a:ext cx="590578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للتفكر والتأمل والتدبر حتى ندرك عظمة الله تعالى </a:t>
            </a:r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8789" t="11719" r="6250" b="208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8056" t="13672" r="8447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981620" y="1500174"/>
            <a:ext cx="576311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أعجب بجمال الطبيعة الساحر ونسمات الصباح.  </a:t>
            </a:r>
            <a:endParaRPr lang="ar-AE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8533" y="3286124"/>
            <a:ext cx="4512774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لا أسرف في استخدامه وأحافظ عليه. </a:t>
            </a:r>
            <a:endParaRPr lang="ar-AE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006087" y="3857628"/>
            <a:ext cx="3036409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أحافظ عليها من التلوث. </a:t>
            </a:r>
            <a:endParaRPr lang="ar-AE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84164" y="4572008"/>
            <a:ext cx="414408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أعتني بها / و أزرع نباتات كثيرة .</a:t>
            </a:r>
            <a:endParaRPr lang="ar-AE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3113" y="5286388"/>
            <a:ext cx="483658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أحمد الله /أعبد الله بها من صلاة وصوم. </a:t>
            </a:r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8056" t="14648" r="9179" b="9179"/>
          <a:stretch>
            <a:fillRect/>
          </a:stretch>
        </p:blipFill>
        <p:spPr bwMode="auto">
          <a:xfrm>
            <a:off x="0" y="0"/>
            <a:ext cx="89091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3214686"/>
            <a:ext cx="329721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سبحان الذي يسبح الرعد بحمده والملائكة من خيفته </a:t>
            </a:r>
            <a:endParaRPr lang="ar-AE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5357826"/>
            <a:ext cx="2786082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3200" b="1" dirty="0" smtClean="0"/>
              <a:t>اللهم صيبا نافعا ويدعوا الله بما شاء </a:t>
            </a:r>
            <a:endParaRPr lang="ar-AE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8056" t="12695" r="6250" b="228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28596" y="1071546"/>
            <a:ext cx="2857488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b="1" dirty="0" smtClean="0"/>
              <a:t>الحمد لله الذي أحيانا  بعد ما أماتنا و إليه النشور  </a:t>
            </a:r>
            <a:endParaRPr lang="ar-AE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4000504"/>
            <a:ext cx="3042296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800" b="1" dirty="0" smtClean="0"/>
              <a:t>باسمك اللهم وضعت جنبي وبك أرفعه إن امسكت نفسي فارحمها </a:t>
            </a:r>
          </a:p>
          <a:p>
            <a:r>
              <a:rPr lang="ar-AE" sz="2800" b="1" dirty="0" smtClean="0"/>
              <a:t>وإن أرسلتها فاحفظها .</a:t>
            </a:r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8056" t="11719" r="8447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429256" y="3571876"/>
            <a:ext cx="5325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الله </a:t>
            </a:r>
            <a:endParaRPr lang="ar-AE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82799" y="4214818"/>
            <a:ext cx="94769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مكذبين </a:t>
            </a:r>
            <a:endParaRPr lang="ar-AE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57818" y="5000636"/>
            <a:ext cx="904415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الآخرة </a:t>
            </a:r>
            <a:endParaRPr lang="ar-AE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14414" y="3714752"/>
            <a:ext cx="20421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2400" b="1" dirty="0" smtClean="0"/>
              <a:t>يستطيع الإنسان والحيوان  العيش  عليها براحة </a:t>
            </a:r>
            <a:endParaRPr lang="ar-AE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57422" y="5286388"/>
            <a:ext cx="53251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الله </a:t>
            </a:r>
            <a:endParaRPr lang="ar-AE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1538" y="5286388"/>
            <a:ext cx="72006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نعمه </a:t>
            </a:r>
            <a:endParaRPr lang="ar-AE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8056" t="17578" r="9179" b="1601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8056" t="11719" r="9912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315682" y="3357562"/>
            <a:ext cx="283282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200" b="1" dirty="0" smtClean="0"/>
              <a:t>يصعب الحياة عليها </a:t>
            </a:r>
            <a:endParaRPr lang="ar-AE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82168" y="4000504"/>
            <a:ext cx="2470549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200" b="1" dirty="0" smtClean="0"/>
              <a:t>لا نستطيع الحياة </a:t>
            </a:r>
            <a:endParaRPr lang="ar-AE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724787" y="4786322"/>
            <a:ext cx="1603324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3200" b="1" dirty="0" smtClean="0"/>
              <a:t>نجد مشقة </a:t>
            </a:r>
            <a:endParaRPr lang="ar-AE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71736" y="5715016"/>
            <a:ext cx="355257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400" b="1" dirty="0" smtClean="0"/>
              <a:t>قوله تعالى ( وجعلنا نومكم سباتا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8794" y="6334780"/>
            <a:ext cx="4257897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(وأنزلنا من المعصرات ماء ثجاجا) </a:t>
            </a:r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8056" t="29297" r="8447" b="1699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161653" y="2357430"/>
            <a:ext cx="1737976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يلتزم أمر الله </a:t>
            </a:r>
            <a:endParaRPr lang="ar-AE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03836" y="3429000"/>
            <a:ext cx="163859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حسن الخلق </a:t>
            </a:r>
            <a:endParaRPr lang="ar-AE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79794" y="4429132"/>
            <a:ext cx="1662635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معاملة طيبة </a:t>
            </a:r>
            <a:endParaRPr lang="ar-AE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16122" y="5357826"/>
            <a:ext cx="277992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AE" sz="2800" b="1" dirty="0" smtClean="0"/>
              <a:t>يقدم روحه فداء وطنه </a:t>
            </a:r>
            <a:endParaRPr lang="ar-AE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8056" t="23437" r="10644" b="3847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142976" y="785794"/>
            <a:ext cx="7143800" cy="285752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6600" b="1" dirty="0" smtClean="0">
                <a:solidFill>
                  <a:schemeClr val="tx1"/>
                </a:solidFill>
              </a:rPr>
              <a:t>تقييم ختامي </a:t>
            </a:r>
            <a:endParaRPr lang="ar-AE" sz="66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662" y="4286256"/>
            <a:ext cx="5966698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1">
            <a:spAutoFit/>
          </a:bodyPr>
          <a:lstStyle/>
          <a:p>
            <a:r>
              <a:rPr lang="ar-AE" sz="3200" b="1" dirty="0" smtClean="0"/>
              <a:t>اكتب في الدفتر: </a:t>
            </a:r>
          </a:p>
          <a:p>
            <a:r>
              <a:rPr lang="ar-AE" sz="3200" b="1" dirty="0" smtClean="0"/>
              <a:t>ما معنى النبأ ؟</a:t>
            </a:r>
          </a:p>
          <a:p>
            <a:r>
              <a:rPr lang="ar-AE" sz="3200" b="1" dirty="0" smtClean="0"/>
              <a:t>لماذا ذكر الله دلائل قدرته في القرآن الكريم ؟</a:t>
            </a:r>
          </a:p>
          <a:p>
            <a:r>
              <a:rPr lang="ar-AE" sz="3200" b="1" dirty="0" smtClean="0"/>
              <a:t>علام يفيد تكرار كلا سيعلمون ؟</a:t>
            </a:r>
            <a:endParaRPr lang="ar-AE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240</Words>
  <Application>Microsoft Office PowerPoint</Application>
  <PresentationFormat>On-screen Show (4:3)</PresentationFormat>
  <Paragraphs>53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45</cp:revision>
  <dcterms:created xsi:type="dcterms:W3CDTF">2017-03-30T09:43:27Z</dcterms:created>
  <dcterms:modified xsi:type="dcterms:W3CDTF">2017-04-02T05:38:47Z</dcterms:modified>
</cp:coreProperties>
</file>