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123" d="100"/>
          <a:sy n="123" d="100"/>
        </p:scale>
        <p:origin x="-1098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3F9189D-6938-4B5F-9A4C-665ACCCEB915}" type="datetimeFigureOut">
              <a:rPr lang="ar-SY" smtClean="0"/>
              <a:t>15/05/1439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CA2AD4A-8B06-4F74-9DC8-2A39A484F97F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45953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B59C1-93CB-41E4-8C1A-5C25EF914856}" type="datetime8">
              <a:rPr lang="ar-AE" smtClean="0"/>
              <a:t>31 كانون الثاني، 18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7D19-E563-42DE-9AB9-A89841F98A4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86521-C701-4CA2-A68F-8BB157AED458}" type="datetime8">
              <a:rPr lang="ar-AE" smtClean="0"/>
              <a:t>31 كانون الثاني، 18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7D19-E563-42DE-9AB9-A89841F98A4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3087E-ED75-47FC-B650-E09207536745}" type="datetime8">
              <a:rPr lang="ar-AE" smtClean="0"/>
              <a:t>31 كانون الثاني، 18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7D19-E563-42DE-9AB9-A89841F98A4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0AC4-0BC4-47A4-A6B0-0344DC7F7B0C}" type="datetime8">
              <a:rPr lang="ar-AE" smtClean="0"/>
              <a:t>31 كانون الثاني، 18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7D19-E563-42DE-9AB9-A89841F98A4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8D69E-53E7-479B-A2AC-39F05BC81A04}" type="datetime8">
              <a:rPr lang="ar-AE" smtClean="0"/>
              <a:t>31 كانون الثاني، 18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7D19-E563-42DE-9AB9-A89841F98A4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4454-9DC0-4365-9A8B-B043FF2073A1}" type="datetime8">
              <a:rPr lang="ar-AE" smtClean="0"/>
              <a:t>31 كانون الثاني، 18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7D19-E563-42DE-9AB9-A89841F98A4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D9EAA-3704-4684-80DF-325865C3A21B}" type="datetime8">
              <a:rPr lang="ar-AE" smtClean="0"/>
              <a:t>31 كانون الثاني، 18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7D19-E563-42DE-9AB9-A89841F98A4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2517-8F90-4920-8D51-BFC5F1FC9D0F}" type="datetime8">
              <a:rPr lang="ar-AE" smtClean="0"/>
              <a:t>31 كانون الثاني، 18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7D19-E563-42DE-9AB9-A89841F98A4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F9CF-1829-4A92-A521-4EB7636EFD76}" type="datetime8">
              <a:rPr lang="ar-AE" smtClean="0"/>
              <a:t>31 كانون الثاني، 18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7D19-E563-42DE-9AB9-A89841F98A4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2252-FB45-4555-80CF-B5643B27E293}" type="datetime8">
              <a:rPr lang="ar-AE" smtClean="0"/>
              <a:t>31 كانون الثاني، 18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7D19-E563-42DE-9AB9-A89841F98A4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A7691-131A-4E6F-8168-312CB0879B40}" type="datetime8">
              <a:rPr lang="ar-AE" smtClean="0"/>
              <a:t>31 كانون الثاني، 18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7D19-E563-42DE-9AB9-A89841F98A4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47CA8-5140-4041-97C4-091440C2725E}" type="datetime8">
              <a:rPr lang="ar-AE" smtClean="0"/>
              <a:t>31 كانون الثاني، 18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67D19-E563-42DE-9AB9-A89841F98A4E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hf sldNum="0" hd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96943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60648"/>
            <a:ext cx="8784976" cy="640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899874" y="3068960"/>
            <a:ext cx="2190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AE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التوفيق والنصر والنجاح</a:t>
            </a:r>
            <a:endParaRPr lang="ar-AE" dirty="0"/>
          </a:p>
        </p:txBody>
      </p:sp>
      <p:sp>
        <p:nvSpPr>
          <p:cNvPr id="4" name="مستطيل 3"/>
          <p:cNvSpPr/>
          <p:nvPr/>
        </p:nvSpPr>
        <p:spPr>
          <a:xfrm>
            <a:off x="5220073" y="3068960"/>
            <a:ext cx="23042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قبلة المسلمين</a:t>
            </a:r>
            <a:endParaRPr lang="ar-AE" sz="2000" dirty="0"/>
          </a:p>
        </p:txBody>
      </p:sp>
      <p:sp>
        <p:nvSpPr>
          <p:cNvPr id="5" name="مستطيل 4"/>
          <p:cNvSpPr/>
          <p:nvPr/>
        </p:nvSpPr>
        <p:spPr>
          <a:xfrm>
            <a:off x="5436096" y="1772816"/>
            <a:ext cx="2334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سبب انتشار الإسلام</a:t>
            </a:r>
            <a:endParaRPr lang="ar-AE" sz="2000" dirty="0"/>
          </a:p>
        </p:txBody>
      </p:sp>
      <p:sp>
        <p:nvSpPr>
          <p:cNvPr id="7" name="مستطيل 6"/>
          <p:cNvSpPr/>
          <p:nvPr/>
        </p:nvSpPr>
        <p:spPr>
          <a:xfrm>
            <a:off x="2699792" y="2420888"/>
            <a:ext cx="16862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8</a:t>
            </a:r>
            <a:r>
              <a:rPr lang="ar-AE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 / ه</a:t>
            </a:r>
            <a:endParaRPr lang="ar-AE" dirty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332656"/>
            <a:ext cx="8712968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755576" y="2708920"/>
            <a:ext cx="67988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تجنب الخلافات والصراعات</a:t>
            </a:r>
            <a:endParaRPr lang="ar-AE" sz="2000" dirty="0"/>
          </a:p>
        </p:txBody>
      </p:sp>
      <p:sp>
        <p:nvSpPr>
          <p:cNvPr id="4" name="مستطيل 3"/>
          <p:cNvSpPr/>
          <p:nvPr/>
        </p:nvSpPr>
        <p:spPr>
          <a:xfrm>
            <a:off x="827584" y="4149080"/>
            <a:ext cx="6768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الحكمة تقتضي التنازل من أجل الوصول إلى الأهداف الكبرى</a:t>
            </a:r>
            <a:endParaRPr lang="ar-AE" sz="2000" dirty="0"/>
          </a:p>
        </p:txBody>
      </p:sp>
      <p:sp>
        <p:nvSpPr>
          <p:cNvPr id="5" name="مستطيل 4"/>
          <p:cNvSpPr/>
          <p:nvPr/>
        </p:nvSpPr>
        <p:spPr>
          <a:xfrm>
            <a:off x="1259632" y="5661248"/>
            <a:ext cx="62947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الاستعانة بالله تعالى والتوكل عليه</a:t>
            </a:r>
            <a:endParaRPr lang="ar-AE" sz="2000" dirty="0"/>
          </a:p>
        </p:txBody>
      </p:sp>
      <p:sp>
        <p:nvSpPr>
          <p:cNvPr id="6" name="مستطيل 5"/>
          <p:cNvSpPr/>
          <p:nvPr/>
        </p:nvSpPr>
        <p:spPr>
          <a:xfrm>
            <a:off x="3707904" y="3140968"/>
            <a:ext cx="3816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إشاعة المحبة بين الناس</a:t>
            </a:r>
            <a:endParaRPr lang="ar-AE" sz="2000" dirty="0"/>
          </a:p>
        </p:txBody>
      </p:sp>
      <p:sp>
        <p:nvSpPr>
          <p:cNvPr id="7" name="مستطيل 6"/>
          <p:cNvSpPr/>
          <p:nvPr/>
        </p:nvSpPr>
        <p:spPr>
          <a:xfrm>
            <a:off x="1403648" y="4581128"/>
            <a:ext cx="6192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تحمل القليل من أجل الحصول على المنافع الكثيرة</a:t>
            </a:r>
            <a:endParaRPr lang="ar-AE" sz="2000" dirty="0"/>
          </a:p>
        </p:txBody>
      </p:sp>
      <p:sp>
        <p:nvSpPr>
          <p:cNvPr id="8" name="مستطيل 7"/>
          <p:cNvSpPr/>
          <p:nvPr/>
        </p:nvSpPr>
        <p:spPr>
          <a:xfrm>
            <a:off x="3635896" y="6093296"/>
            <a:ext cx="38737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الاستعداد التام والأخذ بكامل الأسباب</a:t>
            </a:r>
            <a:endParaRPr lang="ar-AE" sz="2000" dirty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6264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1763688" y="3140968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نشر المحبة والمودة</a:t>
            </a:r>
            <a:endParaRPr lang="ar-AE" sz="2400" dirty="0"/>
          </a:p>
        </p:txBody>
      </p:sp>
      <p:sp>
        <p:nvSpPr>
          <p:cNvPr id="4" name="مستطيل 3"/>
          <p:cNvSpPr/>
          <p:nvPr/>
        </p:nvSpPr>
        <p:spPr>
          <a:xfrm>
            <a:off x="539552" y="3789040"/>
            <a:ext cx="4680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الأمن ونبذ الكراهية بين الشعوب</a:t>
            </a:r>
            <a:endParaRPr lang="ar-AE" sz="2400" dirty="0"/>
          </a:p>
        </p:txBody>
      </p:sp>
      <p:sp>
        <p:nvSpPr>
          <p:cNvPr id="5" name="مستطيل 4"/>
          <p:cNvSpPr/>
          <p:nvPr/>
        </p:nvSpPr>
        <p:spPr>
          <a:xfrm>
            <a:off x="1331640" y="2420888"/>
            <a:ext cx="39184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النجاح والتألق</a:t>
            </a:r>
            <a:endParaRPr lang="ar-AE" sz="2400" dirty="0"/>
          </a:p>
        </p:txBody>
      </p:sp>
      <p:sp>
        <p:nvSpPr>
          <p:cNvPr id="6" name="مستطيل 5"/>
          <p:cNvSpPr/>
          <p:nvPr/>
        </p:nvSpPr>
        <p:spPr>
          <a:xfrm>
            <a:off x="1259632" y="1772816"/>
            <a:ext cx="39905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تمتين الروابط الأسرية</a:t>
            </a:r>
            <a:endParaRPr lang="ar-AE" sz="2400" dirty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12967" cy="6264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"/>
            <a:ext cx="8784976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68960"/>
            <a:ext cx="8748464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ستطيل 3"/>
          <p:cNvSpPr/>
          <p:nvPr/>
        </p:nvSpPr>
        <p:spPr>
          <a:xfrm rot="21400892">
            <a:off x="681518" y="2196126"/>
            <a:ext cx="35550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رؤى الأنبياء صادقة لأنها وحي وعدم التسليم بالرؤى لأنها ظنية الوقوع</a:t>
            </a:r>
            <a:endParaRPr lang="ar-AE" sz="2000" dirty="0"/>
          </a:p>
        </p:txBody>
      </p:sp>
      <p:sp>
        <p:nvSpPr>
          <p:cNvPr id="5" name="مستطيل 4"/>
          <p:cNvSpPr/>
          <p:nvPr/>
        </p:nvSpPr>
        <p:spPr>
          <a:xfrm rot="21345078">
            <a:off x="1508202" y="1305064"/>
            <a:ext cx="2664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دخول المسجد الحرام آمنين</a:t>
            </a:r>
            <a:endParaRPr lang="ar-AE" sz="2000" dirty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"/>
            <a:ext cx="8784976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68960"/>
            <a:ext cx="878497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/>
          <p:nvPr/>
        </p:nvSpPr>
        <p:spPr>
          <a:xfrm>
            <a:off x="1115617" y="4797152"/>
            <a:ext cx="1584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واد منبسط</a:t>
            </a:r>
            <a:endParaRPr lang="ar-AE" sz="2400" dirty="0"/>
          </a:p>
        </p:txBody>
      </p:sp>
      <p:sp>
        <p:nvSpPr>
          <p:cNvPr id="6" name="مستطيل 5"/>
          <p:cNvSpPr/>
          <p:nvPr/>
        </p:nvSpPr>
        <p:spPr>
          <a:xfrm>
            <a:off x="971600" y="5373216"/>
            <a:ext cx="16561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جبال مكة</a:t>
            </a:r>
            <a:endParaRPr lang="ar-AE" sz="2400" dirty="0"/>
          </a:p>
        </p:txBody>
      </p:sp>
      <p:sp>
        <p:nvSpPr>
          <p:cNvPr id="7" name="مستطيل 6"/>
          <p:cNvSpPr/>
          <p:nvPr/>
        </p:nvSpPr>
        <p:spPr>
          <a:xfrm>
            <a:off x="2977174" y="587727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AE" dirty="0"/>
          </a:p>
        </p:txBody>
      </p:sp>
      <p:sp>
        <p:nvSpPr>
          <p:cNvPr id="8" name="مستطيل 7"/>
          <p:cNvSpPr/>
          <p:nvPr/>
        </p:nvSpPr>
        <p:spPr>
          <a:xfrm>
            <a:off x="3419872" y="4797152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بئر زمزم</a:t>
            </a:r>
            <a:endParaRPr lang="ar-AE" sz="2400" dirty="0"/>
          </a:p>
        </p:txBody>
      </p:sp>
      <p:sp>
        <p:nvSpPr>
          <p:cNvPr id="9" name="مستطيل 8"/>
          <p:cNvSpPr/>
          <p:nvPr/>
        </p:nvSpPr>
        <p:spPr>
          <a:xfrm>
            <a:off x="3923928" y="5373216"/>
            <a:ext cx="13681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غار </a:t>
            </a:r>
            <a:r>
              <a:rPr lang="ar-AE" sz="2400" dirty="0" err="1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حراء</a:t>
            </a:r>
            <a:endParaRPr lang="ar-AE" sz="2400" dirty="0"/>
          </a:p>
        </p:txBody>
      </p:sp>
      <p:sp>
        <p:nvSpPr>
          <p:cNvPr id="10" name="مستطيل 9"/>
          <p:cNvSpPr/>
          <p:nvPr/>
        </p:nvSpPr>
        <p:spPr>
          <a:xfrm>
            <a:off x="3635896" y="5949280"/>
            <a:ext cx="16561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بيت النبي</a:t>
            </a:r>
            <a:endParaRPr lang="ar-AE" sz="2400" dirty="0"/>
          </a:p>
        </p:txBody>
      </p:sp>
      <p:sp>
        <p:nvSpPr>
          <p:cNvPr id="11" name="مستطيل 10"/>
          <p:cNvSpPr/>
          <p:nvPr/>
        </p:nvSpPr>
        <p:spPr>
          <a:xfrm>
            <a:off x="6671022" y="4797152"/>
            <a:ext cx="16754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المسجد الحرام</a:t>
            </a:r>
            <a:endParaRPr lang="ar-AE" sz="2400" dirty="0"/>
          </a:p>
        </p:txBody>
      </p:sp>
      <p:sp>
        <p:nvSpPr>
          <p:cNvPr id="12" name="مستطيل 11"/>
          <p:cNvSpPr/>
          <p:nvPr/>
        </p:nvSpPr>
        <p:spPr>
          <a:xfrm>
            <a:off x="5901581" y="5373216"/>
            <a:ext cx="24449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مقام سيدنا إبراهيم</a:t>
            </a:r>
            <a:endParaRPr lang="ar-AE" sz="2400" dirty="0"/>
          </a:p>
        </p:txBody>
      </p:sp>
      <p:sp>
        <p:nvSpPr>
          <p:cNvPr id="13" name="مستطيل 12"/>
          <p:cNvSpPr/>
          <p:nvPr/>
        </p:nvSpPr>
        <p:spPr>
          <a:xfrm>
            <a:off x="5879139" y="5949280"/>
            <a:ext cx="24673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حجر سيدنا إسماعيل</a:t>
            </a:r>
            <a:endParaRPr lang="ar-AE" sz="2400" dirty="0"/>
          </a:p>
        </p:txBody>
      </p:sp>
      <p:sp>
        <p:nvSpPr>
          <p:cNvPr id="14" name="مستطيل 13"/>
          <p:cNvSpPr/>
          <p:nvPr/>
        </p:nvSpPr>
        <p:spPr>
          <a:xfrm>
            <a:off x="179512" y="5949280"/>
            <a:ext cx="2376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موقعها</a:t>
            </a:r>
            <a:endParaRPr lang="ar-AE" sz="2400" dirty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71296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3284984"/>
            <a:ext cx="878497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/>
          <p:nvPr/>
        </p:nvSpPr>
        <p:spPr>
          <a:xfrm>
            <a:off x="1403648" y="2708920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حب </a:t>
            </a:r>
            <a:r>
              <a:rPr lang="ar-AE" sz="2400" dirty="0" err="1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الأوطان </a:t>
            </a:r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– الحنين إلى الأوطان وقت المغادرة</a:t>
            </a:r>
            <a:endParaRPr lang="ar-AE" sz="2400" dirty="0"/>
          </a:p>
        </p:txBody>
      </p:sp>
      <p:sp>
        <p:nvSpPr>
          <p:cNvPr id="6" name="مستطيل 5"/>
          <p:cNvSpPr/>
          <p:nvPr/>
        </p:nvSpPr>
        <p:spPr>
          <a:xfrm>
            <a:off x="1115616" y="2060848"/>
            <a:ext cx="7374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لأنها أحب الأماكن إلى الله تعالى</a:t>
            </a:r>
            <a:endParaRPr lang="ar-AE" sz="2400" dirty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712967" cy="6264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465433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AE" dirty="0"/>
          </a:p>
        </p:txBody>
      </p:sp>
      <p:sp>
        <p:nvSpPr>
          <p:cNvPr id="4" name="مستطيل 3"/>
          <p:cNvSpPr/>
          <p:nvPr/>
        </p:nvSpPr>
        <p:spPr>
          <a:xfrm>
            <a:off x="2987825" y="3717032"/>
            <a:ext cx="12241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العائلة</a:t>
            </a:r>
            <a:endParaRPr lang="ar-AE" sz="2000" dirty="0"/>
          </a:p>
        </p:txBody>
      </p:sp>
      <p:sp>
        <p:nvSpPr>
          <p:cNvPr id="5" name="مستطيل 4"/>
          <p:cNvSpPr/>
          <p:nvPr/>
        </p:nvSpPr>
        <p:spPr>
          <a:xfrm>
            <a:off x="2483768" y="2708920"/>
            <a:ext cx="23042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بين أفراد المجتمع</a:t>
            </a:r>
            <a:endParaRPr lang="ar-AE" sz="2000" dirty="0"/>
          </a:p>
        </p:txBody>
      </p:sp>
      <p:sp>
        <p:nvSpPr>
          <p:cNvPr id="6" name="مستطيل 5"/>
          <p:cNvSpPr/>
          <p:nvPr/>
        </p:nvSpPr>
        <p:spPr>
          <a:xfrm>
            <a:off x="668456" y="2708920"/>
            <a:ext cx="2031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تقوية أواصر المحبة</a:t>
            </a:r>
            <a:endParaRPr lang="ar-AE" sz="2000" dirty="0"/>
          </a:p>
        </p:txBody>
      </p:sp>
      <p:sp>
        <p:nvSpPr>
          <p:cNvPr id="7" name="مستطيل 6"/>
          <p:cNvSpPr/>
          <p:nvPr/>
        </p:nvSpPr>
        <p:spPr>
          <a:xfrm>
            <a:off x="493728" y="3717032"/>
            <a:ext cx="22780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حل المشاكل العائلية</a:t>
            </a:r>
            <a:endParaRPr lang="ar-AE" sz="2000" dirty="0"/>
          </a:p>
        </p:txBody>
      </p:sp>
      <p:sp>
        <p:nvSpPr>
          <p:cNvPr id="8" name="مستطيل 7"/>
          <p:cNvSpPr/>
          <p:nvPr/>
        </p:nvSpPr>
        <p:spPr>
          <a:xfrm>
            <a:off x="467544" y="4653136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تجنب الخلافات التي تسبب الطلاق</a:t>
            </a:r>
            <a:endParaRPr lang="ar-AE" sz="2000" dirty="0"/>
          </a:p>
        </p:txBody>
      </p:sp>
      <p:sp>
        <p:nvSpPr>
          <p:cNvPr id="9" name="مستطيل 8"/>
          <p:cNvSpPr/>
          <p:nvPr/>
        </p:nvSpPr>
        <p:spPr>
          <a:xfrm>
            <a:off x="2564200" y="4653136"/>
            <a:ext cx="2223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err="1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الأسرة </a:t>
            </a:r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/ بين الزوجين</a:t>
            </a:r>
            <a:endParaRPr lang="ar-AE" sz="2000" dirty="0"/>
          </a:p>
        </p:txBody>
      </p:sp>
      <p:sp>
        <p:nvSpPr>
          <p:cNvPr id="10" name="مستطيل 9"/>
          <p:cNvSpPr/>
          <p:nvPr/>
        </p:nvSpPr>
        <p:spPr>
          <a:xfrm>
            <a:off x="0" y="5661248"/>
            <a:ext cx="28438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تقوية الروابط الاجتماعية</a:t>
            </a:r>
            <a:endParaRPr lang="ar-AE" sz="2000" dirty="0"/>
          </a:p>
        </p:txBody>
      </p:sp>
      <p:sp>
        <p:nvSpPr>
          <p:cNvPr id="11" name="مستطيل 10"/>
          <p:cNvSpPr/>
          <p:nvPr/>
        </p:nvSpPr>
        <p:spPr>
          <a:xfrm>
            <a:off x="2771800" y="5661248"/>
            <a:ext cx="19442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0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بين أفراد المجتمع</a:t>
            </a:r>
            <a:endParaRPr lang="ar-AE" sz="2000" dirty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60648"/>
            <a:ext cx="8784976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4932040" y="4869160"/>
            <a:ext cx="26642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err="1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الصلاة  </a:t>
            </a:r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/  الدعاء</a:t>
            </a:r>
            <a:endParaRPr lang="ar-AE" sz="2400" dirty="0"/>
          </a:p>
        </p:txBody>
      </p:sp>
      <p:sp>
        <p:nvSpPr>
          <p:cNvPr id="4" name="مستطيل 3"/>
          <p:cNvSpPr/>
          <p:nvPr/>
        </p:nvSpPr>
        <p:spPr>
          <a:xfrm>
            <a:off x="1547664" y="4797152"/>
            <a:ext cx="2232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err="1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السرية  </a:t>
            </a:r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/  الإفطار </a:t>
            </a:r>
            <a:r>
              <a:rPr lang="ar-AE" sz="2400" dirty="0" err="1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التكتم  </a:t>
            </a:r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/  التورية</a:t>
            </a:r>
            <a:endParaRPr lang="ar-AE" sz="2400" dirty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"/>
            <a:ext cx="8784976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08920"/>
            <a:ext cx="885698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ستطيل 3"/>
          <p:cNvSpPr/>
          <p:nvPr/>
        </p:nvSpPr>
        <p:spPr>
          <a:xfrm>
            <a:off x="1259632" y="4437112"/>
            <a:ext cx="39905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التراحم والتعاطف</a:t>
            </a:r>
            <a:endParaRPr lang="ar-AE" sz="2400" dirty="0"/>
          </a:p>
        </p:txBody>
      </p:sp>
      <p:sp>
        <p:nvSpPr>
          <p:cNvPr id="5" name="مستطيل 4"/>
          <p:cNvSpPr/>
          <p:nvPr/>
        </p:nvSpPr>
        <p:spPr>
          <a:xfrm>
            <a:off x="1331640" y="4941168"/>
            <a:ext cx="396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العفو والتجاوز عن المخطئ</a:t>
            </a:r>
            <a:endParaRPr lang="ar-AE" sz="2400" dirty="0"/>
          </a:p>
        </p:txBody>
      </p:sp>
      <p:sp>
        <p:nvSpPr>
          <p:cNvPr id="6" name="مستطيل 5"/>
          <p:cNvSpPr/>
          <p:nvPr/>
        </p:nvSpPr>
        <p:spPr>
          <a:xfrm>
            <a:off x="0" y="5445224"/>
            <a:ext cx="5250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تكريم أصحاب الوجاهة وتنزيلهم منازلهم</a:t>
            </a:r>
            <a:endParaRPr lang="ar-AE" sz="2400" dirty="0"/>
          </a:p>
        </p:txBody>
      </p:sp>
      <p:sp>
        <p:nvSpPr>
          <p:cNvPr id="7" name="مستطيل 6"/>
          <p:cNvSpPr/>
          <p:nvPr/>
        </p:nvSpPr>
        <p:spPr>
          <a:xfrm>
            <a:off x="899592" y="5949280"/>
            <a:ext cx="43505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إعطاء الأمان للناس وإشاعة الطمأنينة</a:t>
            </a:r>
            <a:endParaRPr lang="ar-AE" sz="2400" dirty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3131840" y="3212976"/>
            <a:ext cx="280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السماح لهم وحسن التعامل معهم بأداء طقوسهم الدينية</a:t>
            </a:r>
            <a:endParaRPr lang="ar-AE" dirty="0"/>
          </a:p>
        </p:txBody>
      </p:sp>
      <p:sp>
        <p:nvSpPr>
          <p:cNvPr id="4" name="مستطيل 3"/>
          <p:cNvSpPr/>
          <p:nvPr/>
        </p:nvSpPr>
        <p:spPr>
          <a:xfrm>
            <a:off x="3203848" y="2780928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dirty="0" smtClean="0">
                <a:solidFill>
                  <a:srgbClr val="0070C0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التسامح والتنازل بين الأخوة</a:t>
            </a:r>
            <a:endParaRPr lang="ar-AE" dirty="0">
              <a:solidFill>
                <a:srgbClr val="0070C0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699792" y="2276872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عفو الأستاذ عن المخطئ من طلبته</a:t>
            </a:r>
            <a:endParaRPr lang="ar-AE" dirty="0"/>
          </a:p>
        </p:txBody>
      </p:sp>
      <p:sp>
        <p:nvSpPr>
          <p:cNvPr id="6" name="مستطيل 5"/>
          <p:cNvSpPr/>
          <p:nvPr/>
        </p:nvSpPr>
        <p:spPr>
          <a:xfrm>
            <a:off x="467544" y="2276872"/>
            <a:ext cx="280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dirty="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محبة الأستاذ وعدم تكرار الخطأ</a:t>
            </a:r>
            <a:endParaRPr lang="ar-AE" dirty="0">
              <a:solidFill>
                <a:srgbClr val="00B05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23528" y="2780928"/>
            <a:ext cx="29103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تمتين العلاقة بين أفراد الأسرة</a:t>
            </a:r>
            <a:endParaRPr lang="ar-A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7880" y="3212976"/>
            <a:ext cx="2949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تقوية لحمة المجتمع ونبذ العنف</a:t>
            </a:r>
            <a:endParaRPr lang="ar-AE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024" y="188640"/>
            <a:ext cx="8784976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 rot="21334162">
            <a:off x="2423487" y="2958114"/>
            <a:ext cx="24063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احترامه وتكريمه</a:t>
            </a:r>
            <a:endParaRPr lang="ar-AE" sz="2400" dirty="0"/>
          </a:p>
        </p:txBody>
      </p:sp>
      <p:sp>
        <p:nvSpPr>
          <p:cNvPr id="4" name="مستطيل 3"/>
          <p:cNvSpPr/>
          <p:nvPr/>
        </p:nvSpPr>
        <p:spPr>
          <a:xfrm rot="21354506">
            <a:off x="1687325" y="2289572"/>
            <a:ext cx="31141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طاعة ولي الأمر والدعاء له</a:t>
            </a:r>
            <a:endParaRPr lang="ar-AE" sz="2400" dirty="0"/>
          </a:p>
        </p:txBody>
      </p:sp>
      <p:sp>
        <p:nvSpPr>
          <p:cNvPr id="5" name="مستطيل 4"/>
          <p:cNvSpPr/>
          <p:nvPr/>
        </p:nvSpPr>
        <p:spPr>
          <a:xfrm rot="21269714">
            <a:off x="1127586" y="3808357"/>
            <a:ext cx="37478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احترامه والإصغاء إلى نصائحه</a:t>
            </a:r>
            <a:endParaRPr lang="ar-AE" sz="2400" dirty="0"/>
          </a:p>
        </p:txBody>
      </p:sp>
      <p:sp>
        <p:nvSpPr>
          <p:cNvPr id="6" name="مستطيل 5"/>
          <p:cNvSpPr/>
          <p:nvPr/>
        </p:nvSpPr>
        <p:spPr>
          <a:xfrm rot="21303740">
            <a:off x="1191601" y="4532893"/>
            <a:ext cx="36860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توقيره واحترامه وقضاء حوائجه</a:t>
            </a:r>
            <a:endParaRPr lang="ar-AE" sz="2400" dirty="0"/>
          </a:p>
        </p:txBody>
      </p:sp>
      <p:sp>
        <p:nvSpPr>
          <p:cNvPr id="7" name="مستطيل 6"/>
          <p:cNvSpPr/>
          <p:nvPr/>
        </p:nvSpPr>
        <p:spPr>
          <a:xfrm rot="21377261">
            <a:off x="448941" y="5247890"/>
            <a:ext cx="4564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2400" dirty="0" smtClean="0">
                <a:solidFill>
                  <a:srgbClr val="FF2F2F"/>
                </a:solidFill>
                <a:latin typeface="Arial" pitchFamily="34" charset="0"/>
                <a:ea typeface="Arial" pitchFamily="34" charset="0"/>
                <a:cs typeface="PT Bold Heading" pitchFamily="2" charset="-78"/>
              </a:rPr>
              <a:t>طاعتها والإحسان إليها ومساعدتها</a:t>
            </a:r>
            <a:endParaRPr lang="ar-AE" sz="2400" dirty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AE" smtClean="0"/>
              <a:t>موقع المناهج</a:t>
            </a:r>
            <a:endParaRPr lang="ar-AE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247</Words>
  <Application>Microsoft Office PowerPoint</Application>
  <PresentationFormat>عرض على الشاشة (3:4)‏</PresentationFormat>
  <Paragraphs>65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MOE UAE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c.c.laptop</cp:lastModifiedBy>
  <cp:revision>46</cp:revision>
  <dcterms:created xsi:type="dcterms:W3CDTF">2016-11-10T06:32:52Z</dcterms:created>
  <dcterms:modified xsi:type="dcterms:W3CDTF">2018-01-31T08:03:02Z</dcterms:modified>
</cp:coreProperties>
</file>