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2" r:id="rId3"/>
    <p:sldId id="258" r:id="rId4"/>
    <p:sldId id="263" r:id="rId5"/>
    <p:sldId id="264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3" d="100"/>
          <a:sy n="123" d="100"/>
        </p:scale>
        <p:origin x="-1098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5451CDB-2BD4-4FFA-AC3C-F222FB1A32B1}" type="datetimeFigureOut">
              <a:rPr lang="ar-SY" smtClean="0"/>
              <a:t>24/02/1439</a:t>
            </a:fld>
            <a:endParaRPr lang="ar-SY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Y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96D342A-86B8-4361-9CD9-BD4C4983E16F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131607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9A5B2-053E-4C18-8CF2-436BDE6D42FB}" type="datetime1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almanahj.com </a:t>
            </a:r>
            <a:r>
              <a:rPr lang="ar-SY" smtClean="0"/>
              <a:t>موقع المناهج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C87E5-671F-4B8A-847F-2D24A595C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407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61745-47B8-4F61-A80F-E7B5C66E06CB}" type="datetime1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almanahj.com </a:t>
            </a:r>
            <a:r>
              <a:rPr lang="ar-SY" smtClean="0"/>
              <a:t>موقع المناهج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C87E5-671F-4B8A-847F-2D24A595C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678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BCAD3-79B4-4C51-8C0A-41981E541DCE}" type="datetime1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almanahj.com </a:t>
            </a:r>
            <a:r>
              <a:rPr lang="ar-SY" smtClean="0"/>
              <a:t>موقع المناهج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C87E5-671F-4B8A-847F-2D24A595C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7FC6F-9559-4653-974A-5BCD875C4EEB}" type="datetime1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almanahj.com </a:t>
            </a:r>
            <a:r>
              <a:rPr lang="ar-SY" smtClean="0"/>
              <a:t>موقع المناهج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C87E5-671F-4B8A-847F-2D24A595C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063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45E1F-2319-4BAC-81DE-F2FED393F258}" type="datetime1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almanahj.com </a:t>
            </a:r>
            <a:r>
              <a:rPr lang="ar-SY" smtClean="0"/>
              <a:t>موقع المناهج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C87E5-671F-4B8A-847F-2D24A595C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636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DEF03-88F7-48B6-B6E3-8FB2C31DA6C0}" type="datetime1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almanahj.com </a:t>
            </a:r>
            <a:r>
              <a:rPr lang="ar-SY" smtClean="0"/>
              <a:t>موقع المناهج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C87E5-671F-4B8A-847F-2D24A595C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125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0073C-F47D-4D5A-91B0-71CD0974D80F}" type="datetime1">
              <a:rPr lang="en-US" smtClean="0"/>
              <a:t>11/13/2017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almanahj.com </a:t>
            </a:r>
            <a:r>
              <a:rPr lang="ar-SY" smtClean="0"/>
              <a:t>موقع المناهج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C87E5-671F-4B8A-847F-2D24A595C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34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B65EB-FFFA-4A5A-815E-E2623B292C6B}" type="datetime1">
              <a:rPr lang="en-US" smtClean="0"/>
              <a:t>11/13/2017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almanahj.com </a:t>
            </a:r>
            <a:r>
              <a:rPr lang="ar-SY" smtClean="0"/>
              <a:t>موقع المناهج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C87E5-671F-4B8A-847F-2D24A595C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779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926AC-2A9D-4E47-82E6-FC829B503DD0}" type="datetime1">
              <a:rPr lang="en-US" smtClean="0"/>
              <a:t>11/13/2017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almanahj.com </a:t>
            </a:r>
            <a:r>
              <a:rPr lang="ar-SY" smtClean="0"/>
              <a:t>موقع المناهج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C87E5-671F-4B8A-847F-2D24A595C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004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D0632-F1B4-411D-99A4-1628173F08C9}" type="datetime1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almanahj.com </a:t>
            </a:r>
            <a:r>
              <a:rPr lang="ar-SY" smtClean="0"/>
              <a:t>موقع المناهج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C87E5-671F-4B8A-847F-2D24A595C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287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C262A-D0C3-467B-9C2D-68D98F874B43}" type="datetime1">
              <a:rPr lang="en-US" smtClean="0"/>
              <a:t>11/13/2017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almanahj.com </a:t>
            </a:r>
            <a:r>
              <a:rPr lang="ar-SY" smtClean="0"/>
              <a:t>موقع المناهج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C87E5-671F-4B8A-847F-2D24A595C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520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43C2-BDAD-4DBE-8377-01E3D670758C}" type="datetime1">
              <a:rPr lang="en-US" smtClean="0"/>
              <a:t>11/13/2017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almanahj.com </a:t>
            </a:r>
            <a:r>
              <a:rPr lang="ar-SY" smtClean="0"/>
              <a:t>موقع المناهج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C87E5-671F-4B8A-847F-2D24A595C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296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95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almanahj.com </a:t>
            </a:r>
            <a:r>
              <a:rPr lang="ar-SY" smtClean="0"/>
              <a:t>موقع المناهج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47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000"/>
          <a:stretch/>
        </p:blipFill>
        <p:spPr>
          <a:xfrm>
            <a:off x="0" y="6530"/>
            <a:ext cx="9109912" cy="68514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almanahj.com </a:t>
            </a:r>
            <a:r>
              <a:rPr lang="ar-SY" smtClean="0"/>
              <a:t>موقع المناهج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018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8" b="51428"/>
          <a:stretch/>
        </p:blipFill>
        <p:spPr>
          <a:xfrm>
            <a:off x="0" y="0"/>
            <a:ext cx="9147580" cy="685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2286000" y="6324600"/>
            <a:ext cx="662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almanahj.com </a:t>
            </a:r>
            <a:r>
              <a:rPr lang="ar-SY" smtClean="0"/>
              <a:t>موقع المناهج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0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86" r="4505"/>
          <a:stretch/>
        </p:blipFill>
        <p:spPr>
          <a:xfrm>
            <a:off x="-1" y="0"/>
            <a:ext cx="9144001" cy="685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4038600" y="0"/>
            <a:ext cx="48006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almanahj.com </a:t>
            </a:r>
            <a:r>
              <a:rPr lang="ar-SY" smtClean="0"/>
              <a:t>موقع المناهج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80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31" b="38857"/>
          <a:stretch/>
        </p:blipFill>
        <p:spPr>
          <a:xfrm>
            <a:off x="-2177" y="6531"/>
            <a:ext cx="9146177" cy="68514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762000" y="3048000"/>
            <a:ext cx="792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AE" sz="2400" b="1" dirty="0" smtClean="0">
                <a:solidFill>
                  <a:srgbClr val="0070C0"/>
                </a:solidFill>
              </a:rPr>
              <a:t>                                   غزت </a:t>
            </a:r>
            <a:r>
              <a:rPr lang="ar-AE" sz="2400" b="1" dirty="0">
                <a:solidFill>
                  <a:srgbClr val="0070C0"/>
                </a:solidFill>
              </a:rPr>
              <a:t>الألعاب الإلكترونية كل منزلٍ تقريباً، وأصبح الجميع من الكبار والصِّغار يمارسون هذه </a:t>
            </a:r>
            <a:r>
              <a:rPr lang="ar-AE" sz="2400" b="1" dirty="0" smtClean="0">
                <a:solidFill>
                  <a:srgbClr val="0070C0"/>
                </a:solidFill>
              </a:rPr>
              <a:t>الألعاب، وللألعاب </a:t>
            </a:r>
            <a:r>
              <a:rPr lang="ar-AE" sz="2400" b="1" dirty="0">
                <a:solidFill>
                  <a:srgbClr val="0070C0"/>
                </a:solidFill>
              </a:rPr>
              <a:t>الإلكترونية آثارٌ سلبيةٌ تعودُ على </a:t>
            </a:r>
            <a:r>
              <a:rPr lang="ar-AE" sz="2400" b="1" dirty="0" smtClean="0">
                <a:solidFill>
                  <a:srgbClr val="0070C0"/>
                </a:solidFill>
              </a:rPr>
              <a:t>من </a:t>
            </a:r>
            <a:r>
              <a:rPr lang="ar-AE" sz="2400" b="1" dirty="0">
                <a:solidFill>
                  <a:srgbClr val="0070C0"/>
                </a:solidFill>
              </a:rPr>
              <a:t>يلعبها </a:t>
            </a:r>
            <a:r>
              <a:rPr lang="ar-AE" sz="2400" b="1" dirty="0" smtClean="0">
                <a:solidFill>
                  <a:srgbClr val="0070C0"/>
                </a:solidFill>
              </a:rPr>
              <a:t>بأضرار </a:t>
            </a:r>
            <a:r>
              <a:rPr lang="ar-AE" sz="2400" b="1" dirty="0">
                <a:solidFill>
                  <a:srgbClr val="0070C0"/>
                </a:solidFill>
              </a:rPr>
              <a:t>كثيرة </a:t>
            </a:r>
            <a:r>
              <a:rPr lang="ar-AE" sz="2400" b="1" dirty="0" smtClean="0">
                <a:solidFill>
                  <a:srgbClr val="0070C0"/>
                </a:solidFill>
              </a:rPr>
              <a:t>، ومنها: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29200" y="4724400"/>
            <a:ext cx="3733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3200" b="1" dirty="0">
                <a:solidFill>
                  <a:srgbClr val="0070C0"/>
                </a:solidFill>
              </a:rPr>
              <a:t>تسبب العديد من الأضرار على ذاكرة الإنسان، بحيث إنها تؤثر على صحة الذاكرة على المدى البعيد</a:t>
            </a:r>
            <a:r>
              <a:rPr lang="ar-AE" sz="3200" b="1" dirty="0" smtClean="0">
                <a:solidFill>
                  <a:srgbClr val="0070C0"/>
                </a:solidFill>
              </a:rPr>
              <a:t>.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4724400"/>
            <a:ext cx="4419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3200" b="1" dirty="0" smtClean="0">
                <a:solidFill>
                  <a:srgbClr val="0070C0"/>
                </a:solidFill>
              </a:rPr>
              <a:t>تسبب الانطوائية </a:t>
            </a:r>
            <a:r>
              <a:rPr lang="ar-AE" sz="3200" b="1" dirty="0">
                <a:solidFill>
                  <a:srgbClr val="0070C0"/>
                </a:solidFill>
              </a:rPr>
              <a:t>والانعزال عن العالم الخارجي، حيث إنه سيفضل البقاء أمام الشاشة واللعب على أن يتعامل مع </a:t>
            </a:r>
            <a:r>
              <a:rPr lang="ar-AE" sz="3200" b="1" dirty="0" smtClean="0">
                <a:solidFill>
                  <a:srgbClr val="0070C0"/>
                </a:solidFill>
              </a:rPr>
              <a:t>غيره.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almanahj.com </a:t>
            </a:r>
            <a:r>
              <a:rPr lang="ar-SY" smtClean="0"/>
              <a:t>موقع المناهج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692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762" r="3831"/>
          <a:stretch/>
        </p:blipFill>
        <p:spPr>
          <a:xfrm>
            <a:off x="1" y="0"/>
            <a:ext cx="9144000" cy="685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5105400" y="915412"/>
            <a:ext cx="3581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AE" sz="3200" b="1" dirty="0">
                <a:solidFill>
                  <a:srgbClr val="0070C0"/>
                </a:solidFill>
              </a:rPr>
              <a:t>تأثرهم بالألعاب الإلكترونية العنيفة مما يؤدي إلى ميلهم للعنف والعدوانية في التعامل مع الآخرين</a:t>
            </a:r>
            <a:r>
              <a:rPr lang="ar-AE" sz="3200" b="1" dirty="0" smtClean="0">
                <a:solidFill>
                  <a:srgbClr val="0070C0"/>
                </a:solidFill>
              </a:rPr>
              <a:t>.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915412"/>
            <a:ext cx="4267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AE" sz="3200" b="1" dirty="0">
                <a:solidFill>
                  <a:srgbClr val="0070C0"/>
                </a:solidFill>
              </a:rPr>
              <a:t>وجود أفكار غير مألوفة لمجتمعنا في الألعاب الإلكترونية المستوردة، فبالتالي </a:t>
            </a:r>
            <a:r>
              <a:rPr lang="ar-AE" sz="3200" b="1" dirty="0" smtClean="0">
                <a:solidFill>
                  <a:srgbClr val="0070C0"/>
                </a:solidFill>
              </a:rPr>
              <a:t>ستُشاهَد العديد </a:t>
            </a:r>
            <a:r>
              <a:rPr lang="ar-AE" sz="3200" b="1" dirty="0">
                <a:solidFill>
                  <a:srgbClr val="0070C0"/>
                </a:solidFill>
              </a:rPr>
              <a:t>من الأمور المحظورة </a:t>
            </a:r>
            <a:r>
              <a:rPr lang="ar-AE" sz="3200" b="1" dirty="0" smtClean="0">
                <a:solidFill>
                  <a:srgbClr val="0070C0"/>
                </a:solidFill>
              </a:rPr>
              <a:t>دون مراقبة، </a:t>
            </a:r>
            <a:r>
              <a:rPr lang="ar-AE" sz="3200" b="1" dirty="0">
                <a:solidFill>
                  <a:srgbClr val="0070C0"/>
                </a:solidFill>
              </a:rPr>
              <a:t>فتبني </a:t>
            </a:r>
            <a:r>
              <a:rPr lang="ar-AE" sz="3200" b="1" dirty="0" smtClean="0">
                <a:solidFill>
                  <a:srgbClr val="0070C0"/>
                </a:solidFill>
              </a:rPr>
              <a:t>شخصية </a:t>
            </a:r>
            <a:r>
              <a:rPr lang="ar-AE" sz="3200" b="1" dirty="0">
                <a:solidFill>
                  <a:srgbClr val="0070C0"/>
                </a:solidFill>
              </a:rPr>
              <a:t>غير سوية في المستقبل</a:t>
            </a:r>
            <a:r>
              <a:rPr lang="ar-AE" sz="3200" b="1" dirty="0" smtClean="0">
                <a:solidFill>
                  <a:srgbClr val="0070C0"/>
                </a:solidFill>
              </a:rPr>
              <a:t>.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4191000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AE" sz="3200" b="1" dirty="0" smtClean="0">
                <a:solidFill>
                  <a:srgbClr val="0070C0"/>
                </a:solidFill>
              </a:rPr>
              <a:t>         الألعاب الإلكترونية سلاح ذو حدين، فمهما</a:t>
            </a:r>
            <a:r>
              <a:rPr lang="ar-AE" altLang="en-US" sz="3200" b="1" dirty="0" smtClean="0">
                <a:solidFill>
                  <a:srgbClr val="0070C0"/>
                </a:solidFill>
                <a:cs typeface="Arabic Transparent" pitchFamily="2" charset="0"/>
              </a:rPr>
              <a:t> </a:t>
            </a:r>
            <a:r>
              <a:rPr lang="ar-AE" altLang="en-US" sz="3200" b="1" dirty="0">
                <a:solidFill>
                  <a:srgbClr val="0070C0"/>
                </a:solidFill>
                <a:cs typeface="Arabic Transparent" pitchFamily="2" charset="0"/>
              </a:rPr>
              <a:t>كان اللعب مفيدًا وممتعًا، فإنه قد يكون أحيانًا ضارًّا </a:t>
            </a:r>
            <a:r>
              <a:rPr lang="ar-AE" altLang="en-US" sz="3200" b="1" dirty="0" smtClean="0">
                <a:solidFill>
                  <a:srgbClr val="0070C0"/>
                </a:solidFill>
                <a:cs typeface="Arabic Transparent" pitchFamily="2" charset="0"/>
              </a:rPr>
              <a:t>ومحزنًا.</a:t>
            </a:r>
            <a:r>
              <a:rPr lang="ar-AE" sz="3200" b="1" dirty="0" smtClean="0">
                <a:solidFill>
                  <a:srgbClr val="0070C0"/>
                </a:solidFill>
              </a:rPr>
              <a:t> 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almanahj.com </a:t>
            </a:r>
            <a:r>
              <a:rPr lang="ar-SY" smtClean="0"/>
              <a:t>موقع المناهج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56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89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almanahj.com </a:t>
            </a:r>
            <a:r>
              <a:rPr lang="ar-SY" smtClean="0"/>
              <a:t>موقع المناهج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56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4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almanahj.com </a:t>
            </a:r>
            <a:r>
              <a:rPr lang="ar-SY" smtClean="0"/>
              <a:t>موقع المناهج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7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153</Words>
  <Application>Microsoft Office PowerPoint</Application>
  <PresentationFormat>عرض على الشاشة (3:4)‏</PresentationFormat>
  <Paragraphs>14</Paragraphs>
  <Slides>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HEAVEN KILLERS RELEASE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</dc:creator>
  <cp:lastModifiedBy>c.c.laptop</cp:lastModifiedBy>
  <cp:revision>10</cp:revision>
  <dcterms:created xsi:type="dcterms:W3CDTF">2017-10-21T11:13:38Z</dcterms:created>
  <dcterms:modified xsi:type="dcterms:W3CDTF">2017-11-13T21:14:28Z</dcterms:modified>
</cp:coreProperties>
</file>