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23" d="100"/>
          <a:sy n="123" d="100"/>
        </p:scale>
        <p:origin x="-10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F9189D-6938-4B5F-9A4C-665ACCCEB915}" type="datetimeFigureOut">
              <a:rPr lang="ar-SY" smtClean="0"/>
              <a:t>15/05/1439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A2AD4A-8B06-4F74-9DC8-2A39A484F97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59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59C1-93CB-41E4-8C1A-5C25EF914856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6521-C701-4CA2-A68F-8BB157AED458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87E-ED75-47FC-B650-E09207536745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AC4-0BC4-47A4-A6B0-0344DC7F7B0C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D69E-53E7-479B-A2AC-39F05BC81A04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4454-9DC0-4365-9A8B-B043FF2073A1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9EAA-3704-4684-80DF-325865C3A21B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2517-8F90-4920-8D51-BFC5F1FC9D0F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F9CF-1829-4A92-A521-4EB7636EFD76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2252-FB45-4555-80CF-B5643B27E293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7691-131A-4E6F-8168-312CB0879B40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7CA8-5140-4041-97C4-091440C2725E}" type="datetime8">
              <a:rPr lang="ar-AE" smtClean="0"/>
              <a:t>31 كانون الثاني، 18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7D19-E563-42DE-9AB9-A89841F98A4E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84976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99874" y="3068960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التوفيق والنصر والنجاح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5220073" y="306896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قبلة المسلمين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5436096" y="1772816"/>
            <a:ext cx="2334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سبب انتشار الإسلام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2699792" y="2420888"/>
            <a:ext cx="1686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8</a:t>
            </a:r>
            <a:r>
              <a:rPr lang="ar-AE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 / ه</a:t>
            </a:r>
            <a:endParaRPr lang="ar-AE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2708920"/>
            <a:ext cx="6798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تجنب الخلافات والصراعات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827584" y="414908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الحكمة تقتضي التنازل من أجل الوصول إلى الأهداف الكبرى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1259632" y="5661248"/>
            <a:ext cx="6294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الاستعانة بالله تعالى والتوكل عليه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3707904" y="314096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إشاعة المحبة بين الناس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1403648" y="4581128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تحمل القليل من أجل الحصول على المنافع الكثيرة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3635896" y="6093296"/>
            <a:ext cx="3873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الاستعداد التام والأخذ بكامل الأسباب</a:t>
            </a:r>
            <a:endParaRPr lang="ar-AE" sz="20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63688" y="314096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نشر المحبة والمودة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539552" y="37890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الأمن ونبذ الكراهية بين الشعوب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331640" y="2420888"/>
            <a:ext cx="3918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النجاح والتألق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259632" y="1772816"/>
            <a:ext cx="399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تمتين الروابط الأسرية</a:t>
            </a:r>
            <a:endParaRPr lang="ar-AE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7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"/>
            <a:ext cx="878497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874846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21400892">
            <a:off x="681518" y="2196126"/>
            <a:ext cx="3555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رؤى الأنبياء صادقة لأنها وحي وعدم التسليم بالرؤى لأنها ظنية الوقوع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 rot="21345078">
            <a:off x="1508202" y="1305064"/>
            <a:ext cx="266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دخول المسجد الحرام آمنين</a:t>
            </a:r>
            <a:endParaRPr lang="ar-AE" sz="20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"/>
            <a:ext cx="878497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8784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15617" y="479715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واد منبسط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971600" y="5373216"/>
            <a:ext cx="1656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جبال مكة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2977174" y="58772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3419872" y="479715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بئر زمزم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3923928" y="5373216"/>
            <a:ext cx="136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غار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حراء</a:t>
            </a:r>
            <a:endParaRPr lang="ar-AE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635896" y="5949280"/>
            <a:ext cx="1656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بيت النبي</a:t>
            </a:r>
            <a:endParaRPr lang="ar-AE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6671022" y="4797152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المسجد الحرام</a:t>
            </a:r>
            <a:endParaRPr lang="ar-AE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5901581" y="5373216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مقام سيدنا إبراهيم</a:t>
            </a:r>
            <a:endParaRPr lang="ar-AE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5879139" y="5949280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حجر سيدنا إسماعيل</a:t>
            </a:r>
            <a:endParaRPr lang="ar-AE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179512" y="594928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موقعها</a:t>
            </a:r>
            <a:endParaRPr lang="ar-AE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84984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403648" y="270892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حب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الأوطان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– الحنين إلى الأوطان وقت المغادرة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115616" y="2060848"/>
            <a:ext cx="737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لأنها أحب الأماكن إلى الله تعالى</a:t>
            </a:r>
            <a:endParaRPr lang="ar-AE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7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6543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2987825" y="3717032"/>
            <a:ext cx="1224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العائلة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2483768" y="270892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بين أفراد المجتمع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668456" y="2708920"/>
            <a:ext cx="2031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تقوية أواصر المحبة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493728" y="3717032"/>
            <a:ext cx="227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حل المشاكل العائلية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467544" y="465313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تجنب الخلافات التي تسبب الطلاق</a:t>
            </a:r>
            <a:endParaRPr lang="ar-AE" sz="2000" dirty="0"/>
          </a:p>
        </p:txBody>
      </p:sp>
      <p:sp>
        <p:nvSpPr>
          <p:cNvPr id="9" name="مستطيل 8"/>
          <p:cNvSpPr/>
          <p:nvPr/>
        </p:nvSpPr>
        <p:spPr>
          <a:xfrm>
            <a:off x="2564200" y="4653136"/>
            <a:ext cx="2223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الأسرة </a:t>
            </a:r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/ بين الزوجين</a:t>
            </a:r>
            <a:endParaRPr lang="ar-AE" sz="2000" dirty="0"/>
          </a:p>
        </p:txBody>
      </p:sp>
      <p:sp>
        <p:nvSpPr>
          <p:cNvPr id="10" name="مستطيل 9"/>
          <p:cNvSpPr/>
          <p:nvPr/>
        </p:nvSpPr>
        <p:spPr>
          <a:xfrm>
            <a:off x="0" y="5661248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تقوية الروابط الاجتماعية</a:t>
            </a:r>
            <a:endParaRPr lang="ar-AE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2771800" y="5661248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بين أفراد المجتمع</a:t>
            </a:r>
            <a:endParaRPr lang="ar-AE" sz="20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932040" y="4869160"/>
            <a:ext cx="266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الصلاة 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/  الدعاء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547664" y="4797152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السرية 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/  الإفطار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التكتم 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/  التورية</a:t>
            </a:r>
            <a:endParaRPr lang="ar-AE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78497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8569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59632" y="4437112"/>
            <a:ext cx="399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التراحم والتعاطف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331640" y="494116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العفو والتجاوز عن المخطئ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0" y="5445224"/>
            <a:ext cx="5250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تكريم أصحاب الوجاهة وتنزيلهم منازلهم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899592" y="5949280"/>
            <a:ext cx="435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إعطاء الأمان للناس وإشاعة الطمأنينة</a:t>
            </a:r>
            <a:endParaRPr lang="ar-AE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131840" y="3212976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السماح لهم وحسن التعامل معهم بأداء طقوسهم الدينية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3203848" y="278092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التسامح والتنازل بين الأخوة</a:t>
            </a:r>
            <a:endParaRPr lang="ar-AE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227687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عفو الأستاذ عن المخطئ من طلبته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>
            <a:off x="467544" y="227687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00B050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محبة الأستاذ وعدم تكرار الخطأ</a:t>
            </a:r>
            <a:endParaRPr lang="ar-AE" dirty="0">
              <a:solidFill>
                <a:srgbClr val="00B05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2780928"/>
            <a:ext cx="291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تمتين العلاقة بين أفراد الأسرة</a:t>
            </a:r>
            <a:endParaRPr lang="ar-A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7880" y="3212976"/>
            <a:ext cx="2949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تقوية لحمة المجتمع ونبذ العنف</a:t>
            </a:r>
            <a:endParaRPr lang="ar-A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88640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1334162">
            <a:off x="2423487" y="2958114"/>
            <a:ext cx="2406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احترامه وتكريمه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 rot="21354506">
            <a:off x="1687325" y="2289572"/>
            <a:ext cx="3114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طاعة ولي الأمر والدعاء له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 rot="21269714">
            <a:off x="1127586" y="3808357"/>
            <a:ext cx="3747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احترامه والإصغاء إلى نصائحه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 rot="21303740">
            <a:off x="1191601" y="4532893"/>
            <a:ext cx="3686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توقيره واحترامه وقضاء حوائجه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 rot="21377261">
            <a:off x="448941" y="5247890"/>
            <a:ext cx="4564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طاعتها والإحسان إليها ومساعدتها</a:t>
            </a:r>
            <a:endParaRPr lang="ar-AE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almanahj.com </a:t>
            </a:r>
            <a:r>
              <a:rPr lang="ar-AE" smtClean="0"/>
              <a:t>موقع المناهج</a:t>
            </a:r>
            <a:endParaRPr lang="ar-A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247</Words>
  <Application>Microsoft Office PowerPoint</Application>
  <PresentationFormat>عرض على الشاشة (3:4)‏</PresentationFormat>
  <Paragraphs>65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MOE UAE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c.c.laptop</cp:lastModifiedBy>
  <cp:revision>46</cp:revision>
  <dcterms:created xsi:type="dcterms:W3CDTF">2016-11-10T06:32:52Z</dcterms:created>
  <dcterms:modified xsi:type="dcterms:W3CDTF">2018-01-31T08:03:02Z</dcterms:modified>
</cp:coreProperties>
</file>